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77" r:id="rId3"/>
    <p:sldId id="279" r:id="rId4"/>
    <p:sldId id="316" r:id="rId5"/>
    <p:sldId id="278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15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0FE3-8168-4595-8CEF-339D1CD70BDC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31B1C-C84B-47C1-B724-F9DE1B6B1FCA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7" y="2130441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91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91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12800" y="1600211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29607" y="1600211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8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73" y="217488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40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9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8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60021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1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9FAB-5E17-45EA-8C44-CA65489F7E78}" type="datetimeFigureOut">
              <a:rPr lang="tr-TR" smtClean="0"/>
              <a:pPr/>
              <a:t>8.08.2022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7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1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C3FD-9FD6-4EE8-884A-8CCFB21CB73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" y="-6532"/>
            <a:ext cx="12192000" cy="68580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13274" y="2921168"/>
            <a:ext cx="7608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accent1"/>
                </a:solidFill>
              </a:rPr>
              <a:t>MAHREMİYET VE DOĞRU DOKUNUŞ </a:t>
            </a:r>
          </a:p>
          <a:p>
            <a:endParaRPr lang="x-non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8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506439" y="3105835"/>
            <a:ext cx="11113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261155" y="149083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GÜVENLİ YERLER, GÜVENLİ YETİŞKİNLERİN OLDUĞU YERLERDİR!</a:t>
            </a: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 rotWithShape="1">
          <a:blip r:embed="rId3" cstate="print"/>
          <a:srcRect b="22753"/>
          <a:stretch/>
        </p:blipFill>
        <p:spPr>
          <a:xfrm>
            <a:off x="1615442" y="2057685"/>
            <a:ext cx="9326880" cy="2952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etin kutusu"/>
          <p:cNvSpPr txBox="1"/>
          <p:nvPr/>
        </p:nvSpPr>
        <p:spPr>
          <a:xfrm>
            <a:off x="2038666" y="5060079"/>
            <a:ext cx="177252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ANNE- BABA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3923737" y="5015916"/>
            <a:ext cx="177252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DEDE- NİNE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950128" y="5060079"/>
            <a:ext cx="150993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ÖĞRETMEN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7723085" y="4993863"/>
            <a:ext cx="144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GÜVENLİK </a:t>
            </a:r>
          </a:p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GÖREVLİSİ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9463913" y="5009856"/>
            <a:ext cx="180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POLİS- JANDARMA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1615442" y="2088282"/>
            <a:ext cx="2785403" cy="590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GÜVENLİ YETİŞKİNLER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803988" y="1766212"/>
            <a:ext cx="85840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002060"/>
                </a:solidFill>
              </a:rPr>
              <a:t>Biri özel bölgelerinize dokunduğu zaman sizden bunun </a:t>
            </a:r>
            <a:r>
              <a:rPr lang="tr-TR" sz="2000" b="1" dirty="0">
                <a:solidFill>
                  <a:srgbClr val="002060"/>
                </a:solidFill>
              </a:rPr>
              <a:t>‘SIR’ </a:t>
            </a:r>
            <a:r>
              <a:rPr lang="tr-TR" sz="2000" dirty="0">
                <a:solidFill>
                  <a:srgbClr val="002060"/>
                </a:solidFill>
              </a:rPr>
              <a:t>olarak aranızda kalmasını isteyebilir.</a:t>
            </a:r>
          </a:p>
          <a:p>
            <a:r>
              <a:rPr lang="tr-TR" dirty="0">
                <a:solidFill>
                  <a:srgbClr val="002060"/>
                </a:solidFill>
              </a:rPr>
              <a:t>   </a:t>
            </a:r>
          </a:p>
          <a:p>
            <a:r>
              <a:rPr lang="tr-TR" b="1" dirty="0">
                <a:solidFill>
                  <a:srgbClr val="002060"/>
                </a:solidFill>
              </a:rPr>
              <a:t>                                                                                        ‘’KİMSEYE SÖYLEME’’</a:t>
            </a:r>
          </a:p>
          <a:p>
            <a:r>
              <a:rPr lang="tr-TR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‘’BU BİZİM SIRRIMIZ’’</a:t>
            </a:r>
          </a:p>
          <a:p>
            <a:endParaRPr lang="tr-TR" sz="2000" dirty="0">
              <a:solidFill>
                <a:srgbClr val="002060"/>
              </a:solidFill>
            </a:endParaRPr>
          </a:p>
          <a:p>
            <a:r>
              <a:rPr lang="tr-TR" sz="2000" dirty="0">
                <a:solidFill>
                  <a:srgbClr val="002060"/>
                </a:solidFill>
              </a:rPr>
              <a:t>Hatta size ve ailenize zarar vermekle tehdit edebilirler.</a:t>
            </a:r>
          </a:p>
          <a:p>
            <a:r>
              <a:rPr lang="tr-TR" sz="2000" dirty="0">
                <a:solidFill>
                  <a:srgbClr val="002060"/>
                </a:solidFill>
              </a:rPr>
              <a:t>Unutmayın, </a:t>
            </a:r>
            <a:r>
              <a:rPr lang="tr-TR" sz="2000" b="1" dirty="0">
                <a:solidFill>
                  <a:srgbClr val="002060"/>
                </a:solidFill>
              </a:rPr>
              <a:t>her şey sır olarak saklanmaz</a:t>
            </a:r>
            <a:r>
              <a:rPr lang="tr-TR" sz="2000" dirty="0">
                <a:solidFill>
                  <a:srgbClr val="002060"/>
                </a:solidFill>
              </a:rPr>
              <a:t>. Eğer konu özel bölgeler ise bunu ailenize anlatmalısınız!</a:t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pic>
        <p:nvPicPr>
          <p:cNvPr id="3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1501" y="2279994"/>
            <a:ext cx="5270989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Belirtme Çizgisi 5"/>
          <p:cNvSpPr/>
          <p:nvPr/>
        </p:nvSpPr>
        <p:spPr>
          <a:xfrm>
            <a:off x="8551578" y="1210355"/>
            <a:ext cx="3640423" cy="2280310"/>
          </a:xfrm>
          <a:prstGeom prst="wedgeEllipseCallout">
            <a:avLst>
              <a:gd name="adj1" fmla="val -40150"/>
              <a:gd name="adj2" fmla="val 5657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Kimsenin seni rahatsız hissettirmeye  hakkı YOK</a:t>
            </a:r>
          </a:p>
        </p:txBody>
      </p:sp>
      <p:sp>
        <p:nvSpPr>
          <p:cNvPr id="5" name="Oval Belirtme Çizgisi 3"/>
          <p:cNvSpPr/>
          <p:nvPr/>
        </p:nvSpPr>
        <p:spPr>
          <a:xfrm>
            <a:off x="253219" y="1680591"/>
            <a:ext cx="2698370" cy="2376264"/>
          </a:xfrm>
          <a:prstGeom prst="wedgeEllipseCallout">
            <a:avLst>
              <a:gd name="adj1" fmla="val 52061"/>
              <a:gd name="adj2" fmla="val 4939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Çocukların da HAKLARI var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pic>
        <p:nvPicPr>
          <p:cNvPr id="3" name="Resim 4"/>
          <p:cNvPicPr>
            <a:picLocks noChangeAspect="1"/>
          </p:cNvPicPr>
          <p:nvPr/>
        </p:nvPicPr>
        <p:blipFill rotWithShape="1">
          <a:blip r:embed="rId3" cstate="print"/>
          <a:srcRect l="11561" t="8129" r="8356" b="43022"/>
          <a:stretch/>
        </p:blipFill>
        <p:spPr>
          <a:xfrm>
            <a:off x="5077846" y="1749623"/>
            <a:ext cx="3134501" cy="2632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4" cstate="print"/>
          <a:srcRect t="15335" b="21781"/>
          <a:stretch/>
        </p:blipFill>
        <p:spPr>
          <a:xfrm>
            <a:off x="7980040" y="1759465"/>
            <a:ext cx="4211960" cy="278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1151458" y="2319623"/>
            <a:ext cx="380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Hangileri iyi dokunuş?</a:t>
            </a:r>
            <a:b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Hangileri kötü dokunuş?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154186" y="3228151"/>
            <a:ext cx="367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solidFill>
                  <a:schemeClr val="accent1">
                    <a:lumMod val="75000"/>
                  </a:schemeClr>
                </a:solidFill>
              </a:rPr>
              <a:t>Resimleri Yorumlayalım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530"/>
            <a:ext cx="12193587" cy="685641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590058" y="2956406"/>
            <a:ext cx="564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accent1"/>
                </a:solidFill>
              </a:rPr>
              <a:t>KATILIMINIZ İÇİN TEŞEKKÜRLER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1" y="0"/>
            <a:ext cx="12640091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1331" y="2243137"/>
            <a:ext cx="3671668" cy="1185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5500" b="1" dirty="0">
                <a:solidFill>
                  <a:schemeClr val="accent1">
                    <a:lumMod val="75000"/>
                  </a:schemeClr>
                </a:solidFill>
              </a:rPr>
              <a:t>Dokunmak </a:t>
            </a:r>
          </a:p>
          <a:p>
            <a:pPr marL="0" indent="0">
              <a:buNone/>
            </a:pPr>
            <a:r>
              <a:rPr lang="tr-TR" sz="5500" b="1" dirty="0">
                <a:solidFill>
                  <a:schemeClr val="accent1">
                    <a:lumMod val="75000"/>
                  </a:schemeClr>
                </a:solidFill>
              </a:rPr>
              <a:t>Nasıl Hissettirir ?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endParaRPr lang="tr-TR" dirty="0">
              <a:latin typeface="+mj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891331" y="3428999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chemeClr val="accent1">
                    <a:lumMod val="75000"/>
                  </a:schemeClr>
                </a:solidFill>
              </a:rPr>
              <a:t>Resimleri Yorumlayalım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300" y="2243137"/>
            <a:ext cx="6134100" cy="2371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442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4045" y="0"/>
            <a:ext cx="12640091" cy="68580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946710" y="2490281"/>
            <a:ext cx="97629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Bize dokunan birçok insan vardır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Bazı dokunuşlar hoşumuza gider..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1">
                    <a:lumMod val="75000"/>
                  </a:schemeClr>
                </a:solidFill>
              </a:rPr>
              <a:t>Bazı dokunuşlar bizi rahatsız eder..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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" y="3910819"/>
            <a:ext cx="9003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tr-TR" sz="3200" dirty="0"/>
          </a:p>
          <a:p>
            <a:endParaRPr lang="tr-TR" dirty="0"/>
          </a:p>
        </p:txBody>
      </p:sp>
      <p:pic>
        <p:nvPicPr>
          <p:cNvPr id="6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307" y="1818250"/>
            <a:ext cx="412183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679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143287" y="1824804"/>
            <a:ext cx="531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İYİ DOKUNUŞLAR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492828" y="2409579"/>
            <a:ext cx="6624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Anne, baba, akraba ve arkadaşlar ile sarılmak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Anne, baba, kardeş ve akrabalar ile yanaktan öpüşmek veya el ele tutuşmak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Annenin banyo yaptırması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Doktorun muayene etmesi</a:t>
            </a:r>
            <a:endParaRPr lang="ar-SY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5" name="Resim 13"/>
          <p:cNvPicPr>
            <a:picLocks noChangeAspect="1"/>
          </p:cNvPicPr>
          <p:nvPr/>
        </p:nvPicPr>
        <p:blipFill rotWithShape="1">
          <a:blip r:embed="rId3" cstate="print"/>
          <a:srcRect b="9770"/>
          <a:stretch/>
        </p:blipFill>
        <p:spPr>
          <a:xfrm flipH="1">
            <a:off x="7756816" y="1824804"/>
            <a:ext cx="1814763" cy="1750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İçerik Yer Tutucus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693440" y="3610017"/>
            <a:ext cx="3878139" cy="1477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491176" y="1961091"/>
            <a:ext cx="669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İYİ DOKUNUŞLAR NASIL HİSSETTİRİR?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805355" y="2570897"/>
            <a:ext cx="2700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Mutlu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Güvenli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Neşeli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Rahat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Sevgi Dolu</a:t>
            </a:r>
          </a:p>
        </p:txBody>
      </p:sp>
      <p:pic>
        <p:nvPicPr>
          <p:cNvPr id="5" name="Resim 11"/>
          <p:cNvPicPr>
            <a:picLocks noChangeAspect="1"/>
          </p:cNvPicPr>
          <p:nvPr/>
        </p:nvPicPr>
        <p:blipFill rotWithShape="1">
          <a:blip r:embed="rId3" cstate="print"/>
          <a:srcRect l="11731" t="1992" r="17128" b="-1992"/>
          <a:stretch/>
        </p:blipFill>
        <p:spPr>
          <a:xfrm>
            <a:off x="7521528" y="1961091"/>
            <a:ext cx="3770396" cy="27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806470" y="1871009"/>
            <a:ext cx="531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KÖTÜ DOKUNUŞLAR: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096087" y="2518118"/>
            <a:ext cx="4290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Hoşlanmadığınız dokunuşlar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Sizi rahatsız eden dokunuşlar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Özel bölgelere dokunmak</a:t>
            </a:r>
          </a:p>
        </p:txBody>
      </p:sp>
      <p:pic>
        <p:nvPicPr>
          <p:cNvPr id="10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1545" t="20428" r="18128"/>
          <a:stretch/>
        </p:blipFill>
        <p:spPr>
          <a:xfrm>
            <a:off x="7509759" y="1871009"/>
            <a:ext cx="3261478" cy="2419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970" y="0"/>
            <a:ext cx="12640091" cy="685800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458403" y="1868289"/>
            <a:ext cx="82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KÖTÜ DOKUNUŞLAR NASIL HİSSETTİRİR?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1772529" y="2459504"/>
            <a:ext cx="1871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Utanmış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Üzgün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Mutsuz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Güvensiz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Sıkıntılı</a:t>
            </a:r>
          </a:p>
        </p:txBody>
      </p:sp>
      <p:pic>
        <p:nvPicPr>
          <p:cNvPr id="6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1416" y="1868289"/>
            <a:ext cx="3661310" cy="232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82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87" cy="685641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392702" y="1837440"/>
            <a:ext cx="1039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VÜCUDUMUZDAKİ ÖZEL BÖLGELER NEREDEDİR?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1831905" y="2459134"/>
            <a:ext cx="644300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Vücudumuzda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tane özel bölge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 bölgelerimizi kapatmak için iç çamaşırı giyeriz.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Hiç kimse iznimiz olmadan bu bölgelere dokunamaz, elini süremez.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Sende başkalarının özel bölgelerine dokunamazsın.</a:t>
            </a:r>
          </a:p>
          <a:p>
            <a:endParaRPr lang="tr-TR" dirty="0"/>
          </a:p>
        </p:txBody>
      </p:sp>
      <p:pic>
        <p:nvPicPr>
          <p:cNvPr id="5" name="Picture 2" descr="http://www.turkeyinfonet.com/wp-content/uploads/2012/04/ogrencime-dokunma-e13345284551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2992"/>
          <a:stretch/>
        </p:blipFill>
        <p:spPr bwMode="auto">
          <a:xfrm>
            <a:off x="8679767" y="1837440"/>
            <a:ext cx="3108959" cy="3066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5" y="1588"/>
            <a:ext cx="12193587" cy="685641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282683" y="1986921"/>
            <a:ext cx="4565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C00000"/>
                </a:solidFill>
              </a:rPr>
              <a:t>Eğer biri vücudumuzdaki özel bölgelere dokunmak isterse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Son sesle bağırarak </a:t>
            </a:r>
            <a:r>
              <a:rPr lang="tr-TR" sz="2400" b="1" dirty="0">
                <a:solidFill>
                  <a:srgbClr val="C00000"/>
                </a:solidFill>
              </a:rPr>
              <a:t>“hayır” </a:t>
            </a:r>
            <a:r>
              <a:rPr lang="tr-TR" sz="2400" dirty="0">
                <a:solidFill>
                  <a:srgbClr val="C00000"/>
                </a:solidFill>
              </a:rPr>
              <a:t>veya </a:t>
            </a:r>
            <a:r>
              <a:rPr lang="tr-TR" sz="2400" b="1" dirty="0">
                <a:solidFill>
                  <a:srgbClr val="C00000"/>
                </a:solidFill>
              </a:rPr>
              <a:t>“yapma” </a:t>
            </a:r>
            <a:r>
              <a:rPr lang="tr-TR" sz="2400" dirty="0">
                <a:solidFill>
                  <a:srgbClr val="C00000"/>
                </a:solidFill>
              </a:rPr>
              <a:t>demelisiniz ve hemen güvenli bir yere kaçmalısınız!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Hızlı bir şekilde bu durumu bir yetişkine anlatmalısınız!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06439" y="3105835"/>
            <a:ext cx="11113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37890" name="Picture 2" descr="C:\Users\gocmensag\Masa Üstü\Downloads\BSCC_DontTo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6921"/>
            <a:ext cx="4674030" cy="180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Oval"/>
          <p:cNvSpPr/>
          <p:nvPr/>
        </p:nvSpPr>
        <p:spPr>
          <a:xfrm>
            <a:off x="8932986" y="3516925"/>
            <a:ext cx="1589648" cy="8581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>
                <a:solidFill>
                  <a:schemeClr val="tx1"/>
                </a:solidFill>
              </a:rPr>
              <a:t>BANA DOKUNMA!!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273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Deniz Çetin</cp:lastModifiedBy>
  <cp:revision>264</cp:revision>
  <dcterms:created xsi:type="dcterms:W3CDTF">2022-03-15T06:10:49Z</dcterms:created>
  <dcterms:modified xsi:type="dcterms:W3CDTF">2022-08-08T13:29:11Z</dcterms:modified>
</cp:coreProperties>
</file>